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</p:sldIdLst>
  <p:sldSz cx="18288000" cy="10287000"/>
  <p:notesSz cx="6858000" cy="9144000"/>
  <p:embeddedFontLst>
    <p:embeddedFont>
      <p:font typeface="Roboto" panose="02000000000000000000" pitchFamily="2" charset="0"/>
      <p:regular r:id="rId3"/>
      <p:bold r:id="rId4"/>
      <p:italic r:id="rId5"/>
      <p:boldItalic r:id="rId6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B3C6C48-7D88-48B2-854D-D80FDF9D573F}" v="5" dt="2024-05-09T00:05:21.39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55" d="100"/>
          <a:sy n="55" d="100"/>
        </p:scale>
        <p:origin x="48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font" Target="fonts/font1.fntdata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4.fntdata"/><Relationship Id="rId11" Type="http://schemas.microsoft.com/office/2015/10/relationships/revisionInfo" Target="revisionInfo.xml"/><Relationship Id="rId5" Type="http://schemas.openxmlformats.org/officeDocument/2006/relationships/font" Target="fonts/font3.fntdata"/><Relationship Id="rId10" Type="http://schemas.openxmlformats.org/officeDocument/2006/relationships/tableStyles" Target="tableStyles.xml"/><Relationship Id="rId4" Type="http://schemas.openxmlformats.org/officeDocument/2006/relationships/font" Target="fonts/font2.fntdata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11697586" y="-642937"/>
            <a:ext cx="11391013" cy="10935961"/>
            <a:chOff x="36177" y="-38100"/>
            <a:chExt cx="675023" cy="648057"/>
          </a:xfrm>
        </p:grpSpPr>
        <p:sp>
          <p:nvSpPr>
            <p:cNvPr id="3" name="Freeform 3"/>
            <p:cNvSpPr/>
            <p:nvPr/>
          </p:nvSpPr>
          <p:spPr>
            <a:xfrm>
              <a:off x="36177" y="-1"/>
              <a:ext cx="404090" cy="609958"/>
            </a:xfrm>
            <a:custGeom>
              <a:avLst/>
              <a:gdLst>
                <a:gd name="connsiteX0" fmla="*/ 203200 w 609600"/>
                <a:gd name="connsiteY0" fmla="*/ 0 h 609600"/>
                <a:gd name="connsiteX1" fmla="*/ 605084 w 609600"/>
                <a:gd name="connsiteY1" fmla="*/ 3612 h 609600"/>
                <a:gd name="connsiteX2" fmla="*/ 609600 w 609600"/>
                <a:gd name="connsiteY2" fmla="*/ 609600 h 609600"/>
                <a:gd name="connsiteX3" fmla="*/ 0 w 609600"/>
                <a:gd name="connsiteY3" fmla="*/ 609600 h 609600"/>
                <a:gd name="connsiteX4" fmla="*/ 203200 w 609600"/>
                <a:gd name="connsiteY4" fmla="*/ 0 h 609600"/>
                <a:gd name="connsiteX0" fmla="*/ 203200 w 609600"/>
                <a:gd name="connsiteY0" fmla="*/ 0 h 609600"/>
                <a:gd name="connsiteX1" fmla="*/ 605084 w 609600"/>
                <a:gd name="connsiteY1" fmla="*/ 3612 h 609600"/>
                <a:gd name="connsiteX2" fmla="*/ 609600 w 609600"/>
                <a:gd name="connsiteY2" fmla="*/ 609600 h 609600"/>
                <a:gd name="connsiteX3" fmla="*/ 0 w 609600"/>
                <a:gd name="connsiteY3" fmla="*/ 609600 h 609600"/>
                <a:gd name="connsiteX4" fmla="*/ 203200 w 609600"/>
                <a:gd name="connsiteY4" fmla="*/ 0 h 609600"/>
                <a:gd name="connsiteX0" fmla="*/ 203200 w 609600"/>
                <a:gd name="connsiteY0" fmla="*/ 1807 h 611407"/>
                <a:gd name="connsiteX1" fmla="*/ 484067 w 609600"/>
                <a:gd name="connsiteY1" fmla="*/ 0 h 611407"/>
                <a:gd name="connsiteX2" fmla="*/ 609600 w 609600"/>
                <a:gd name="connsiteY2" fmla="*/ 611407 h 611407"/>
                <a:gd name="connsiteX3" fmla="*/ 0 w 609600"/>
                <a:gd name="connsiteY3" fmla="*/ 611407 h 611407"/>
                <a:gd name="connsiteX4" fmla="*/ 203200 w 609600"/>
                <a:gd name="connsiteY4" fmla="*/ 1807 h 611407"/>
                <a:gd name="connsiteX0" fmla="*/ 203200 w 499420"/>
                <a:gd name="connsiteY0" fmla="*/ 1807 h 611407"/>
                <a:gd name="connsiteX1" fmla="*/ 484067 w 499420"/>
                <a:gd name="connsiteY1" fmla="*/ 0 h 611407"/>
                <a:gd name="connsiteX2" fmla="*/ 499420 w 499420"/>
                <a:gd name="connsiteY2" fmla="*/ 609601 h 611407"/>
                <a:gd name="connsiteX3" fmla="*/ 0 w 499420"/>
                <a:gd name="connsiteY3" fmla="*/ 611407 h 611407"/>
                <a:gd name="connsiteX4" fmla="*/ 203200 w 499420"/>
                <a:gd name="connsiteY4" fmla="*/ 1807 h 611407"/>
                <a:gd name="connsiteX0" fmla="*/ 203200 w 488079"/>
                <a:gd name="connsiteY0" fmla="*/ 1807 h 611407"/>
                <a:gd name="connsiteX1" fmla="*/ 484067 w 488079"/>
                <a:gd name="connsiteY1" fmla="*/ 0 h 611407"/>
                <a:gd name="connsiteX2" fmla="*/ 488079 w 488079"/>
                <a:gd name="connsiteY2" fmla="*/ 610861 h 611407"/>
                <a:gd name="connsiteX3" fmla="*/ 0 w 488079"/>
                <a:gd name="connsiteY3" fmla="*/ 611407 h 611407"/>
                <a:gd name="connsiteX4" fmla="*/ 203200 w 488079"/>
                <a:gd name="connsiteY4" fmla="*/ 1807 h 611407"/>
                <a:gd name="connsiteX0" fmla="*/ 203200 w 488079"/>
                <a:gd name="connsiteY0" fmla="*/ 110 h 609710"/>
                <a:gd name="connsiteX1" fmla="*/ 392853 w 488079"/>
                <a:gd name="connsiteY1" fmla="*/ 1012 h 609710"/>
                <a:gd name="connsiteX2" fmla="*/ 488079 w 488079"/>
                <a:gd name="connsiteY2" fmla="*/ 609164 h 609710"/>
                <a:gd name="connsiteX3" fmla="*/ 0 w 488079"/>
                <a:gd name="connsiteY3" fmla="*/ 609710 h 609710"/>
                <a:gd name="connsiteX4" fmla="*/ 203200 w 488079"/>
                <a:gd name="connsiteY4" fmla="*/ 110 h 609710"/>
                <a:gd name="connsiteX0" fmla="*/ 203200 w 404090"/>
                <a:gd name="connsiteY0" fmla="*/ 110 h 610067"/>
                <a:gd name="connsiteX1" fmla="*/ 392853 w 404090"/>
                <a:gd name="connsiteY1" fmla="*/ 1012 h 610067"/>
                <a:gd name="connsiteX2" fmla="*/ 404090 w 404090"/>
                <a:gd name="connsiteY2" fmla="*/ 610067 h 610067"/>
                <a:gd name="connsiteX3" fmla="*/ 0 w 404090"/>
                <a:gd name="connsiteY3" fmla="*/ 609710 h 610067"/>
                <a:gd name="connsiteX4" fmla="*/ 203200 w 404090"/>
                <a:gd name="connsiteY4" fmla="*/ 110 h 610067"/>
                <a:gd name="connsiteX0" fmla="*/ 203200 w 404090"/>
                <a:gd name="connsiteY0" fmla="*/ 1 h 609958"/>
                <a:gd name="connsiteX1" fmla="*/ 396465 w 404090"/>
                <a:gd name="connsiteY1" fmla="*/ 0 h 609958"/>
                <a:gd name="connsiteX2" fmla="*/ 404090 w 404090"/>
                <a:gd name="connsiteY2" fmla="*/ 609958 h 609958"/>
                <a:gd name="connsiteX3" fmla="*/ 0 w 404090"/>
                <a:gd name="connsiteY3" fmla="*/ 609601 h 609958"/>
                <a:gd name="connsiteX4" fmla="*/ 203200 w 404090"/>
                <a:gd name="connsiteY4" fmla="*/ 1 h 6099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04090" h="609958">
                  <a:moveTo>
                    <a:pt x="203200" y="1"/>
                  </a:moveTo>
                  <a:lnTo>
                    <a:pt x="396465" y="0"/>
                  </a:lnTo>
                  <a:cubicBezTo>
                    <a:pt x="397970" y="201996"/>
                    <a:pt x="402585" y="407962"/>
                    <a:pt x="404090" y="609958"/>
                  </a:cubicBezTo>
                  <a:lnTo>
                    <a:pt x="0" y="609601"/>
                  </a:lnTo>
                  <a:lnTo>
                    <a:pt x="203200" y="1"/>
                  </a:lnTo>
                  <a:close/>
                </a:path>
              </a:pathLst>
            </a:custGeom>
            <a:solidFill>
              <a:srgbClr val="87132D"/>
            </a:solidFill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" name="TextBox 4"/>
            <p:cNvSpPr txBox="1"/>
            <p:nvPr/>
          </p:nvSpPr>
          <p:spPr>
            <a:xfrm>
              <a:off x="101600" y="-38100"/>
              <a:ext cx="609600" cy="64770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5F8E80E3-A0B7-4B5C-B32A-7DF01669B6BB}"/>
              </a:ext>
            </a:extLst>
          </p:cNvPr>
          <p:cNvSpPr txBox="1"/>
          <p:nvPr/>
        </p:nvSpPr>
        <p:spPr>
          <a:xfrm>
            <a:off x="1752600" y="2705100"/>
            <a:ext cx="8236333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dirty="0" err="1">
                <a:latin typeface="Roboto" panose="02000000000000000000" pitchFamily="2" charset="0"/>
                <a:ea typeface="Roboto" panose="02000000000000000000" pitchFamily="2" charset="0"/>
              </a:rPr>
              <a:t>ConferencePPT</a:t>
            </a:r>
            <a:r>
              <a:rPr lang="en-US" sz="11500" dirty="0">
                <a:latin typeface="Roboto" panose="02000000000000000000" pitchFamily="2" charset="0"/>
                <a:ea typeface="Roboto" panose="02000000000000000000" pitchFamily="2" charset="0"/>
              </a:rPr>
              <a:t> 1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8EA8E98-4922-41AA-A487-4CE04B774E4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910" b="89190" l="10000" r="90000">
                        <a14:backgroundMark x1="20064" y1="22548" x2="20064" y2="22548"/>
                      </a14:backgroundRemoval>
                    </a14:imgEffect>
                  </a14:imgLayer>
                </a14:imgProps>
              </a:ext>
            </a:extLst>
          </a:blip>
          <a:srcRect b="900"/>
          <a:stretch/>
        </p:blipFill>
        <p:spPr>
          <a:xfrm>
            <a:off x="12420600" y="6210300"/>
            <a:ext cx="9753581" cy="548537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</Words>
  <Application>Microsoft Office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Roboto</vt:lpstr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Bryan Rothstein</dc:creator>
  <cp:lastModifiedBy>Marguerite Lane</cp:lastModifiedBy>
  <cp:revision>4</cp:revision>
  <dcterms:created xsi:type="dcterms:W3CDTF">2006-08-16T00:00:00Z</dcterms:created>
  <dcterms:modified xsi:type="dcterms:W3CDTF">2024-05-13T18:30:47Z</dcterms:modified>
  <dc:identifier>DAGDPfQVNx0</dc:identifier>
</cp:coreProperties>
</file>