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Roboto" panose="02000000000000000000" pitchFamily="2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76DF30-E762-48E3-84E0-B36F19A3F922}" v="1" dt="2024-04-23T13:30:10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2" d="100"/>
          <a:sy n="42" d="100"/>
        </p:scale>
        <p:origin x="5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5" Type="http://schemas.microsoft.com/office/2015/10/relationships/revisionInfo" Target="revisionInfo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122440" y="-642937"/>
            <a:ext cx="12001500" cy="10929937"/>
            <a:chOff x="0" y="-38100"/>
            <a:chExt cx="711200" cy="647700"/>
          </a:xfrm>
        </p:grpSpPr>
        <p:sp>
          <p:nvSpPr>
            <p:cNvPr id="3" name="Freeform 3"/>
            <p:cNvSpPr/>
            <p:nvPr/>
          </p:nvSpPr>
          <p:spPr>
            <a:xfrm>
              <a:off x="0" y="-1807"/>
              <a:ext cx="488079" cy="611407"/>
            </a:xfrm>
            <a:custGeom>
              <a:avLst/>
              <a:gdLst>
                <a:gd name="connsiteX0" fmla="*/ 203200 w 609600"/>
                <a:gd name="connsiteY0" fmla="*/ 0 h 609600"/>
                <a:gd name="connsiteX1" fmla="*/ 605084 w 609600"/>
                <a:gd name="connsiteY1" fmla="*/ 3612 h 609600"/>
                <a:gd name="connsiteX2" fmla="*/ 609600 w 609600"/>
                <a:gd name="connsiteY2" fmla="*/ 609600 h 609600"/>
                <a:gd name="connsiteX3" fmla="*/ 0 w 609600"/>
                <a:gd name="connsiteY3" fmla="*/ 609600 h 609600"/>
                <a:gd name="connsiteX4" fmla="*/ 203200 w 609600"/>
                <a:gd name="connsiteY4" fmla="*/ 0 h 609600"/>
                <a:gd name="connsiteX0" fmla="*/ 203200 w 609600"/>
                <a:gd name="connsiteY0" fmla="*/ 0 h 609600"/>
                <a:gd name="connsiteX1" fmla="*/ 605084 w 609600"/>
                <a:gd name="connsiteY1" fmla="*/ 3612 h 609600"/>
                <a:gd name="connsiteX2" fmla="*/ 609600 w 609600"/>
                <a:gd name="connsiteY2" fmla="*/ 609600 h 609600"/>
                <a:gd name="connsiteX3" fmla="*/ 0 w 609600"/>
                <a:gd name="connsiteY3" fmla="*/ 609600 h 609600"/>
                <a:gd name="connsiteX4" fmla="*/ 203200 w 609600"/>
                <a:gd name="connsiteY4" fmla="*/ 0 h 609600"/>
                <a:gd name="connsiteX0" fmla="*/ 203200 w 609600"/>
                <a:gd name="connsiteY0" fmla="*/ 1807 h 611407"/>
                <a:gd name="connsiteX1" fmla="*/ 484067 w 609600"/>
                <a:gd name="connsiteY1" fmla="*/ 0 h 611407"/>
                <a:gd name="connsiteX2" fmla="*/ 609600 w 609600"/>
                <a:gd name="connsiteY2" fmla="*/ 611407 h 611407"/>
                <a:gd name="connsiteX3" fmla="*/ 0 w 609600"/>
                <a:gd name="connsiteY3" fmla="*/ 611407 h 611407"/>
                <a:gd name="connsiteX4" fmla="*/ 203200 w 609600"/>
                <a:gd name="connsiteY4" fmla="*/ 1807 h 611407"/>
                <a:gd name="connsiteX0" fmla="*/ 203200 w 499420"/>
                <a:gd name="connsiteY0" fmla="*/ 1807 h 611407"/>
                <a:gd name="connsiteX1" fmla="*/ 484067 w 499420"/>
                <a:gd name="connsiteY1" fmla="*/ 0 h 611407"/>
                <a:gd name="connsiteX2" fmla="*/ 499420 w 499420"/>
                <a:gd name="connsiteY2" fmla="*/ 609601 h 611407"/>
                <a:gd name="connsiteX3" fmla="*/ 0 w 499420"/>
                <a:gd name="connsiteY3" fmla="*/ 611407 h 611407"/>
                <a:gd name="connsiteX4" fmla="*/ 203200 w 499420"/>
                <a:gd name="connsiteY4" fmla="*/ 1807 h 611407"/>
                <a:gd name="connsiteX0" fmla="*/ 203200 w 488079"/>
                <a:gd name="connsiteY0" fmla="*/ 1807 h 611407"/>
                <a:gd name="connsiteX1" fmla="*/ 484067 w 488079"/>
                <a:gd name="connsiteY1" fmla="*/ 0 h 611407"/>
                <a:gd name="connsiteX2" fmla="*/ 488079 w 488079"/>
                <a:gd name="connsiteY2" fmla="*/ 610861 h 611407"/>
                <a:gd name="connsiteX3" fmla="*/ 0 w 488079"/>
                <a:gd name="connsiteY3" fmla="*/ 611407 h 611407"/>
                <a:gd name="connsiteX4" fmla="*/ 203200 w 488079"/>
                <a:gd name="connsiteY4" fmla="*/ 1807 h 61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8079" h="611407">
                  <a:moveTo>
                    <a:pt x="203200" y="1807"/>
                  </a:moveTo>
                  <a:lnTo>
                    <a:pt x="484067" y="0"/>
                  </a:lnTo>
                  <a:cubicBezTo>
                    <a:pt x="485572" y="201996"/>
                    <a:pt x="486574" y="408865"/>
                    <a:pt x="488079" y="610861"/>
                  </a:cubicBezTo>
                  <a:lnTo>
                    <a:pt x="0" y="611407"/>
                  </a:lnTo>
                  <a:lnTo>
                    <a:pt x="203200" y="1807"/>
                  </a:lnTo>
                  <a:close/>
                </a:path>
              </a:pathLst>
            </a:custGeom>
            <a:solidFill>
              <a:srgbClr val="87132D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101600" y="-38100"/>
              <a:ext cx="609600" cy="6477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2071040" y="6754033"/>
            <a:ext cx="5633337" cy="3022265"/>
          </a:xfrm>
          <a:custGeom>
            <a:avLst/>
            <a:gdLst/>
            <a:ahLst/>
            <a:cxnLst/>
            <a:rect l="l" t="t" r="r" b="b"/>
            <a:pathLst>
              <a:path w="5633337" h="3022265">
                <a:moveTo>
                  <a:pt x="0" y="0"/>
                </a:moveTo>
                <a:lnTo>
                  <a:pt x="5633338" y="0"/>
                </a:lnTo>
                <a:lnTo>
                  <a:pt x="5633338" y="3022265"/>
                </a:lnTo>
                <a:lnTo>
                  <a:pt x="0" y="30222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8E80E3-A0B7-4B5C-B32A-7DF01669B6BB}"/>
              </a:ext>
            </a:extLst>
          </p:cNvPr>
          <p:cNvSpPr txBox="1"/>
          <p:nvPr/>
        </p:nvSpPr>
        <p:spPr>
          <a:xfrm>
            <a:off x="1752600" y="2705100"/>
            <a:ext cx="823633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>
                <a:latin typeface="Roboto" panose="02000000000000000000" pitchFamily="2" charset="0"/>
                <a:ea typeface="Roboto" panose="02000000000000000000" pitchFamily="2" charset="0"/>
              </a:rPr>
              <a:t>ConferencePPT</a:t>
            </a:r>
            <a:r>
              <a:rPr lang="en-US" sz="11500" dirty="0">
                <a:latin typeface="Roboto" panose="02000000000000000000" pitchFamily="2" charset="0"/>
                <a:ea typeface="Roboto" panose="02000000000000000000" pitchFamily="2" charset="0"/>
              </a:rPr>
              <a:t>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Rothstein</dc:creator>
  <cp:lastModifiedBy>Bryan Rothstein</cp:lastModifiedBy>
  <cp:revision>3</cp:revision>
  <dcterms:created xsi:type="dcterms:W3CDTF">2006-08-16T00:00:00Z</dcterms:created>
  <dcterms:modified xsi:type="dcterms:W3CDTF">2024-04-23T13:44:40Z</dcterms:modified>
  <dc:identifier>DAGDPfQVNx0</dc:identifier>
</cp:coreProperties>
</file>